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0" r:id="rId15"/>
    <p:sldId id="271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4" r:id="rId24"/>
    <p:sldId id="283" r:id="rId25"/>
    <p:sldId id="282" r:id="rId26"/>
    <p:sldId id="281" r:id="rId27"/>
    <p:sldId id="280" r:id="rId28"/>
    <p:sldId id="291" r:id="rId29"/>
    <p:sldId id="290" r:id="rId30"/>
    <p:sldId id="289" r:id="rId31"/>
    <p:sldId id="288" r:id="rId32"/>
    <p:sldId id="287" r:id="rId33"/>
    <p:sldId id="286" r:id="rId34"/>
    <p:sldId id="285" r:id="rId35"/>
    <p:sldId id="296" r:id="rId36"/>
    <p:sldId id="297" r:id="rId37"/>
    <p:sldId id="295" r:id="rId38"/>
    <p:sldId id="294" r:id="rId39"/>
    <p:sldId id="298" r:id="rId40"/>
    <p:sldId id="301" r:id="rId41"/>
    <p:sldId id="303" r:id="rId42"/>
    <p:sldId id="302" r:id="rId43"/>
    <p:sldId id="300" r:id="rId44"/>
    <p:sldId id="292" r:id="rId45"/>
    <p:sldId id="299" r:id="rId46"/>
    <p:sldId id="293" r:id="rId47"/>
    <p:sldId id="306" r:id="rId48"/>
    <p:sldId id="312" r:id="rId49"/>
    <p:sldId id="311" r:id="rId50"/>
    <p:sldId id="310" r:id="rId51"/>
    <p:sldId id="309" r:id="rId52"/>
    <p:sldId id="308" r:id="rId53"/>
    <p:sldId id="307" r:id="rId54"/>
    <p:sldId id="304" r:id="rId55"/>
    <p:sldId id="305" r:id="rId56"/>
    <p:sldId id="317" r:id="rId57"/>
    <p:sldId id="316" r:id="rId58"/>
    <p:sldId id="315" r:id="rId59"/>
    <p:sldId id="314" r:id="rId60"/>
    <p:sldId id="313" r:id="rId61"/>
    <p:sldId id="318" r:id="rId6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73112-C230-C11D-8E7D-97DBDEA20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65525F6-42E7-6683-A6E0-5A3D5B8A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5AB29C-5FF2-48AB-9157-C9081E618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8CD6B4-0780-2D87-89EF-C157BB5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82740F-2825-FDBA-E921-2801AAC5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80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2576D7-B16B-30B2-ADDC-736EEC0B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6C61327-3E85-D44B-D647-8CA030FAE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A222E3-0D85-CA47-5741-5DE9D415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39C233-FAA4-E1C9-3985-A52A832C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0F4A74-9B12-D757-80A9-B28F2FB5C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84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8EF025D-5AFC-688C-3F19-E3685DFE9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35C2B4C-E5EF-7F32-A861-40B2EA9A6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AF8066-85F2-E3AA-51F3-99E8DA48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F1E995-E675-F0B0-7877-FBF0B06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113B46-B499-D50C-13DA-50BCD4BC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15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29C88A-B38F-A1A1-7FA0-586C706F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1A2706-C3A6-81CF-B119-B9639E81A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2202C6-9C40-AA3B-6F06-7F9C07A9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A7A698-7728-3D0E-5755-5BC44EA7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26F9AA-FB60-2746-5B98-FB12FC7E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00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D9DCF-AD6B-918F-8D40-CF501272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ED24DD-45C1-79F7-D56B-A33A64501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9A05FC-35D7-7214-47BC-ACB49F58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F3CF5B-93F5-32CB-8396-A65D223A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E4CF99-E24C-39BF-1C22-7B06A0DB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409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0C508A-D93D-9F18-E5E5-D0D289A7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48B81E-F5F5-8411-E0BA-51D06ECD4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63D07D-C959-A152-F13C-D7A84B26A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6C44975-E346-B438-4E9B-879CC886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3FF51D5-694C-CBD5-A1EC-A8790391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9E1E6A-1D83-9141-6717-E919A214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6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4BA6A-949B-2D13-DE84-20A4A3F0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D603A2-8BDA-9BAB-49EF-DF986B99F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B7E824-CCF2-12A4-39C5-9573A457D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482A0EC-2EAD-5EEA-1675-A53D5961D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2B9D36-B61E-8041-693F-B4DACE8F3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86D2CAD-8852-15F3-1345-4DDFD5FE4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47F9699-F524-DB62-7699-840BD017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2C0403E-D3A4-9307-F0F0-6E585B49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43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2FF3EC-FD10-3ADA-2CCD-3280AE33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94E5E94-4EB6-1394-4DA3-A1871A43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F75803-83A4-DDFB-DCB6-B271A71C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299AC5-7AF9-28B9-8698-209CCAEF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6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CEA190B-D81C-3A24-5C97-FA88A986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BE480BC-A41E-F2CD-B9AE-5978EEED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5F4BC6-AB1C-DF56-F162-F7CE13A5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68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25B6A-D139-8EAE-50A8-54DCCC19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844296-079C-7C52-19B9-ED70835F6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67E8E04-89CA-641E-4744-A5AE95F58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589DD2-DCB6-1167-2C5F-66D71FA8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5299CB-52AF-05C4-A419-1BEEC6266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03DA28-8BCD-6894-8A73-C73F6AE9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29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D0D97-B2B1-4B97-EA8C-11E2A184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E620531-089C-2FBE-76A3-7F43C79D0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A52CF4-4FDC-093B-39C3-A3B67EAA3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4536EE-81B9-C96C-C845-4784C148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675F5C2-7213-CD8A-6799-4B686B7B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B720E6A-9A8E-C51A-26C2-DC021AF2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88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5938A5-2F82-B80E-6806-89E789D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27C4DA-855E-33AA-A0B1-8409BFC3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7ADD66-42F5-D37F-F253-7A7FA291B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3C97-43E4-4762-A805-9613CE054942}" type="datetimeFigureOut">
              <a:rPr lang="pl-PL" smtClean="0"/>
              <a:t>02-04-2024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B26A93-7926-7C52-43DA-0AD412C07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7A06C0-E359-8743-4186-CAC019D6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B15AB-24EA-4465-BC50-9C19E089C0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45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6F0FCF7-CEC0-F1E2-5815-95B42C746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42" y="1825625"/>
            <a:ext cx="3069715" cy="435133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E1CA1FC-E86D-0427-2B12-E78247CD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61" y="0"/>
            <a:ext cx="4838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8CFEAB-2EDA-8F41-0227-6E2DB1ADE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-36300"/>
            <a:ext cx="4614333" cy="6876527"/>
          </a:xfrm>
        </p:spPr>
      </p:pic>
    </p:spTree>
    <p:extLst>
      <p:ext uri="{BB962C8B-B14F-4D97-AF65-F5344CB8AC3E}">
        <p14:creationId xmlns:p14="http://schemas.microsoft.com/office/powerpoint/2010/main" val="98043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279109-6756-AB59-F7DA-FF3595B1C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99426"/>
            <a:ext cx="4572000" cy="6469284"/>
          </a:xfrm>
        </p:spPr>
      </p:pic>
    </p:spTree>
    <p:extLst>
      <p:ext uri="{BB962C8B-B14F-4D97-AF65-F5344CB8AC3E}">
        <p14:creationId xmlns:p14="http://schemas.microsoft.com/office/powerpoint/2010/main" val="191524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7733FE-29F3-F32E-E5D6-47412EBBE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2" y="379399"/>
            <a:ext cx="4224867" cy="6319320"/>
          </a:xfrm>
        </p:spPr>
      </p:pic>
    </p:spTree>
    <p:extLst>
      <p:ext uri="{BB962C8B-B14F-4D97-AF65-F5344CB8AC3E}">
        <p14:creationId xmlns:p14="http://schemas.microsoft.com/office/powerpoint/2010/main" val="3787290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811D87-0639-12F8-150E-A4514F28D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7" y="339852"/>
            <a:ext cx="4453465" cy="6377213"/>
          </a:xfrm>
        </p:spPr>
      </p:pic>
    </p:spTree>
    <p:extLst>
      <p:ext uri="{BB962C8B-B14F-4D97-AF65-F5344CB8AC3E}">
        <p14:creationId xmlns:p14="http://schemas.microsoft.com/office/powerpoint/2010/main" val="214521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70B868-A278-FADE-D69D-ED1164317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-14732"/>
            <a:ext cx="4411133" cy="6771359"/>
          </a:xfrm>
        </p:spPr>
      </p:pic>
    </p:spTree>
    <p:extLst>
      <p:ext uri="{BB962C8B-B14F-4D97-AF65-F5344CB8AC3E}">
        <p14:creationId xmlns:p14="http://schemas.microsoft.com/office/powerpoint/2010/main" val="227499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11A41D-0E39-5FC1-DBDC-B5A4CC280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3" y="311110"/>
            <a:ext cx="4546599" cy="6518515"/>
          </a:xfrm>
        </p:spPr>
      </p:pic>
    </p:spTree>
    <p:extLst>
      <p:ext uri="{BB962C8B-B14F-4D97-AF65-F5344CB8AC3E}">
        <p14:creationId xmlns:p14="http://schemas.microsoft.com/office/powerpoint/2010/main" val="291653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4EB15F-2468-24F3-267A-01C55C52D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7" y="76246"/>
            <a:ext cx="4394199" cy="6745364"/>
          </a:xfrm>
        </p:spPr>
      </p:pic>
    </p:spTree>
    <p:extLst>
      <p:ext uri="{BB962C8B-B14F-4D97-AF65-F5344CB8AC3E}">
        <p14:creationId xmlns:p14="http://schemas.microsoft.com/office/powerpoint/2010/main" val="102273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2B0B76-FCA7-00FC-8AEC-01EC48D88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160826"/>
            <a:ext cx="4588934" cy="6587133"/>
          </a:xfrm>
        </p:spPr>
      </p:pic>
    </p:spTree>
    <p:extLst>
      <p:ext uri="{BB962C8B-B14F-4D97-AF65-F5344CB8AC3E}">
        <p14:creationId xmlns:p14="http://schemas.microsoft.com/office/powerpoint/2010/main" val="205664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0A1308-E693-0A84-6C7A-D94CCE0E9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1" y="460091"/>
            <a:ext cx="4385732" cy="6303584"/>
          </a:xfrm>
        </p:spPr>
      </p:pic>
    </p:spTree>
    <p:extLst>
      <p:ext uri="{BB962C8B-B14F-4D97-AF65-F5344CB8AC3E}">
        <p14:creationId xmlns:p14="http://schemas.microsoft.com/office/powerpoint/2010/main" val="362598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EA7EF3D-6839-DA0D-9F4D-B3B2B18AD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33" y="38104"/>
            <a:ext cx="4800599" cy="6788908"/>
          </a:xfrm>
        </p:spPr>
      </p:pic>
    </p:spTree>
    <p:extLst>
      <p:ext uri="{BB962C8B-B14F-4D97-AF65-F5344CB8AC3E}">
        <p14:creationId xmlns:p14="http://schemas.microsoft.com/office/powerpoint/2010/main" val="247452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897855C-4686-0BEE-DCBC-73FD10DE7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32" y="1825625"/>
            <a:ext cx="2950535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40C7DD-ACFE-CC53-98B8-E1B71E7F2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9" y="0"/>
            <a:ext cx="4650242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F462A40-02B8-6335-817F-DF3EB13C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4715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4D2D8E-A635-A016-3E38-7C7673A8D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99" y="180400"/>
            <a:ext cx="4555067" cy="6652560"/>
          </a:xfrm>
        </p:spPr>
      </p:pic>
    </p:spTree>
    <p:extLst>
      <p:ext uri="{BB962C8B-B14F-4D97-AF65-F5344CB8AC3E}">
        <p14:creationId xmlns:p14="http://schemas.microsoft.com/office/powerpoint/2010/main" val="64831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B081DC-03EF-4CBF-D68C-92B1316D6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453924"/>
            <a:ext cx="4309533" cy="6357785"/>
          </a:xfrm>
        </p:spPr>
      </p:pic>
    </p:spTree>
    <p:extLst>
      <p:ext uri="{BB962C8B-B14F-4D97-AF65-F5344CB8AC3E}">
        <p14:creationId xmlns:p14="http://schemas.microsoft.com/office/powerpoint/2010/main" val="2089457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1FDEEB-2C07-79F1-3976-49AA64105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2155"/>
            <a:ext cx="4307769" cy="6461654"/>
          </a:xfrm>
        </p:spPr>
      </p:pic>
    </p:spTree>
    <p:extLst>
      <p:ext uri="{BB962C8B-B14F-4D97-AF65-F5344CB8AC3E}">
        <p14:creationId xmlns:p14="http://schemas.microsoft.com/office/powerpoint/2010/main" val="3271956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C3CCFD1-C790-C5E6-6F3D-56C8D49C5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33" y="-2673"/>
            <a:ext cx="4800600" cy="6921489"/>
          </a:xfrm>
        </p:spPr>
      </p:pic>
    </p:spTree>
    <p:extLst>
      <p:ext uri="{BB962C8B-B14F-4D97-AF65-F5344CB8AC3E}">
        <p14:creationId xmlns:p14="http://schemas.microsoft.com/office/powerpoint/2010/main" val="2538895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0F79C9-BFF8-50BC-1DDB-0EB89D10B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3" y="258918"/>
            <a:ext cx="4453467" cy="6539831"/>
          </a:xfrm>
        </p:spPr>
      </p:pic>
    </p:spTree>
    <p:extLst>
      <p:ext uri="{BB962C8B-B14F-4D97-AF65-F5344CB8AC3E}">
        <p14:creationId xmlns:p14="http://schemas.microsoft.com/office/powerpoint/2010/main" val="3573805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AADCA0-4EF5-2B97-AF2F-0F58B1094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9" y="-27884"/>
            <a:ext cx="4588933" cy="6867339"/>
          </a:xfrm>
        </p:spPr>
      </p:pic>
    </p:spTree>
    <p:extLst>
      <p:ext uri="{BB962C8B-B14F-4D97-AF65-F5344CB8AC3E}">
        <p14:creationId xmlns:p14="http://schemas.microsoft.com/office/powerpoint/2010/main" val="3628422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EF53BD-FDEE-1ED6-8F5E-933B7F8F6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-34226"/>
            <a:ext cx="4758266" cy="6893501"/>
          </a:xfrm>
        </p:spPr>
      </p:pic>
    </p:spTree>
    <p:extLst>
      <p:ext uri="{BB962C8B-B14F-4D97-AF65-F5344CB8AC3E}">
        <p14:creationId xmlns:p14="http://schemas.microsoft.com/office/powerpoint/2010/main" val="2775349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B21FD89-7E9A-F358-55F9-0F94FB376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9482"/>
            <a:ext cx="4605867" cy="6714099"/>
          </a:xfrm>
        </p:spPr>
      </p:pic>
    </p:spTree>
    <p:extLst>
      <p:ext uri="{BB962C8B-B14F-4D97-AF65-F5344CB8AC3E}">
        <p14:creationId xmlns:p14="http://schemas.microsoft.com/office/powerpoint/2010/main" val="1995023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A36F42-29F3-A793-0892-E6F325DD9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22374"/>
            <a:ext cx="4775200" cy="6814861"/>
          </a:xfrm>
        </p:spPr>
      </p:pic>
    </p:spTree>
    <p:extLst>
      <p:ext uri="{BB962C8B-B14F-4D97-AF65-F5344CB8AC3E}">
        <p14:creationId xmlns:p14="http://schemas.microsoft.com/office/powerpoint/2010/main" val="1279527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99CE709-592A-2372-6AF2-01B7CBBA7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8" y="501528"/>
            <a:ext cx="4461932" cy="6294801"/>
          </a:xfrm>
        </p:spPr>
      </p:pic>
    </p:spTree>
    <p:extLst>
      <p:ext uri="{BB962C8B-B14F-4D97-AF65-F5344CB8AC3E}">
        <p14:creationId xmlns:p14="http://schemas.microsoft.com/office/powerpoint/2010/main" val="238085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5C8C695-0DB5-1FFF-130F-99EC9A2B2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346710"/>
            <a:ext cx="4584210" cy="6443557"/>
          </a:xfrm>
        </p:spPr>
      </p:pic>
    </p:spTree>
    <p:extLst>
      <p:ext uri="{BB962C8B-B14F-4D97-AF65-F5344CB8AC3E}">
        <p14:creationId xmlns:p14="http://schemas.microsoft.com/office/powerpoint/2010/main" val="3375710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A574AC-0F5B-EC4A-F1A3-50509B8E9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19" y="287867"/>
            <a:ext cx="4476613" cy="6572454"/>
          </a:xfrm>
        </p:spPr>
      </p:pic>
    </p:spTree>
    <p:extLst>
      <p:ext uri="{BB962C8B-B14F-4D97-AF65-F5344CB8AC3E}">
        <p14:creationId xmlns:p14="http://schemas.microsoft.com/office/powerpoint/2010/main" val="293826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2A14856-05AA-988C-B5AA-03388DEE1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34" y="79606"/>
            <a:ext cx="4826000" cy="6753359"/>
          </a:xfrm>
        </p:spPr>
      </p:pic>
    </p:spTree>
    <p:extLst>
      <p:ext uri="{BB962C8B-B14F-4D97-AF65-F5344CB8AC3E}">
        <p14:creationId xmlns:p14="http://schemas.microsoft.com/office/powerpoint/2010/main" val="2781488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3BEFFA-C331-B0C1-C6BC-7BF635F12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6262"/>
            <a:ext cx="4656667" cy="6469105"/>
          </a:xfrm>
        </p:spPr>
      </p:pic>
    </p:spTree>
    <p:extLst>
      <p:ext uri="{BB962C8B-B14F-4D97-AF65-F5344CB8AC3E}">
        <p14:creationId xmlns:p14="http://schemas.microsoft.com/office/powerpoint/2010/main" val="313820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E4C1A2F-0C69-691D-AD91-06541D7C4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69" y="365125"/>
            <a:ext cx="4629664" cy="6397128"/>
          </a:xfrm>
        </p:spPr>
      </p:pic>
    </p:spTree>
    <p:extLst>
      <p:ext uri="{BB962C8B-B14F-4D97-AF65-F5344CB8AC3E}">
        <p14:creationId xmlns:p14="http://schemas.microsoft.com/office/powerpoint/2010/main" val="2732292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97801B-EF25-813D-FBDA-1086E1B5D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5" y="0"/>
            <a:ext cx="4859867" cy="6908809"/>
          </a:xfrm>
        </p:spPr>
      </p:pic>
    </p:spTree>
    <p:extLst>
      <p:ext uri="{BB962C8B-B14F-4D97-AF65-F5344CB8AC3E}">
        <p14:creationId xmlns:p14="http://schemas.microsoft.com/office/powerpoint/2010/main" val="4223276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E2BB5E-7224-A417-48AA-350F093A6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57359"/>
            <a:ext cx="4605867" cy="6591266"/>
          </a:xfrm>
        </p:spPr>
      </p:pic>
    </p:spTree>
    <p:extLst>
      <p:ext uri="{BB962C8B-B14F-4D97-AF65-F5344CB8AC3E}">
        <p14:creationId xmlns:p14="http://schemas.microsoft.com/office/powerpoint/2010/main" val="2818273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F1C82C-4B54-BE1A-73D6-36CC02EE9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7" y="127136"/>
            <a:ext cx="4724400" cy="6819495"/>
          </a:xfrm>
        </p:spPr>
      </p:pic>
    </p:spTree>
    <p:extLst>
      <p:ext uri="{BB962C8B-B14F-4D97-AF65-F5344CB8AC3E}">
        <p14:creationId xmlns:p14="http://schemas.microsoft.com/office/powerpoint/2010/main" val="1542705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4D4B1D-BA1A-26CA-96E3-D1C7A7EA0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68163"/>
            <a:ext cx="4724400" cy="6550588"/>
          </a:xfrm>
        </p:spPr>
      </p:pic>
    </p:spTree>
    <p:extLst>
      <p:ext uri="{BB962C8B-B14F-4D97-AF65-F5344CB8AC3E}">
        <p14:creationId xmlns:p14="http://schemas.microsoft.com/office/powerpoint/2010/main" val="1918167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B6B0E8E-FBAE-8EE7-2DDE-A3275572E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43595"/>
            <a:ext cx="4758267" cy="6826511"/>
          </a:xfrm>
        </p:spPr>
      </p:pic>
    </p:spTree>
    <p:extLst>
      <p:ext uri="{BB962C8B-B14F-4D97-AF65-F5344CB8AC3E}">
        <p14:creationId xmlns:p14="http://schemas.microsoft.com/office/powerpoint/2010/main" val="1040628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722A1D6-1BC7-A2F8-CB8A-C9DE7AF37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379678"/>
            <a:ext cx="4546600" cy="6482693"/>
          </a:xfrm>
        </p:spPr>
      </p:pic>
    </p:spTree>
    <p:extLst>
      <p:ext uri="{BB962C8B-B14F-4D97-AF65-F5344CB8AC3E}">
        <p14:creationId xmlns:p14="http://schemas.microsoft.com/office/powerpoint/2010/main" val="177918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9F6533-B340-13BF-9C74-2739132D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CD871081-2D71-99DD-9761-0B6731E7D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37876"/>
            <a:ext cx="4724400" cy="6930651"/>
          </a:xfrm>
        </p:spPr>
      </p:pic>
    </p:spTree>
    <p:extLst>
      <p:ext uri="{BB962C8B-B14F-4D97-AF65-F5344CB8AC3E}">
        <p14:creationId xmlns:p14="http://schemas.microsoft.com/office/powerpoint/2010/main" val="3626853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73C0A22-8FE1-F14F-EFAD-6EA24DE4C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159984"/>
            <a:ext cx="4580467" cy="6703705"/>
          </a:xfrm>
        </p:spPr>
      </p:pic>
    </p:spTree>
    <p:extLst>
      <p:ext uri="{BB962C8B-B14F-4D97-AF65-F5344CB8AC3E}">
        <p14:creationId xmlns:p14="http://schemas.microsoft.com/office/powerpoint/2010/main" val="2760329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00A461-B97D-2F6B-ED74-0433B272F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67" y="90208"/>
            <a:ext cx="4673600" cy="6683961"/>
          </a:xfrm>
        </p:spPr>
      </p:pic>
    </p:spTree>
    <p:extLst>
      <p:ext uri="{BB962C8B-B14F-4D97-AF65-F5344CB8AC3E}">
        <p14:creationId xmlns:p14="http://schemas.microsoft.com/office/powerpoint/2010/main" val="1011234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7DB3FAE-969B-BD1E-C3B4-557E7144A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301174"/>
            <a:ext cx="4546600" cy="6557639"/>
          </a:xfrm>
        </p:spPr>
      </p:pic>
    </p:spTree>
    <p:extLst>
      <p:ext uri="{BB962C8B-B14F-4D97-AF65-F5344CB8AC3E}">
        <p14:creationId xmlns:p14="http://schemas.microsoft.com/office/powerpoint/2010/main" val="1663490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4678A0-F4F4-C97E-2852-15AB97F8B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2" y="115910"/>
            <a:ext cx="4605867" cy="6688762"/>
          </a:xfrm>
        </p:spPr>
      </p:pic>
    </p:spTree>
    <p:extLst>
      <p:ext uri="{BB962C8B-B14F-4D97-AF65-F5344CB8AC3E}">
        <p14:creationId xmlns:p14="http://schemas.microsoft.com/office/powerpoint/2010/main" val="1733855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CFCA5C-BA72-0AD4-B4CA-9A09B8287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195464"/>
            <a:ext cx="4445000" cy="6445357"/>
          </a:xfrm>
        </p:spPr>
      </p:pic>
    </p:spTree>
    <p:extLst>
      <p:ext uri="{BB962C8B-B14F-4D97-AF65-F5344CB8AC3E}">
        <p14:creationId xmlns:p14="http://schemas.microsoft.com/office/powerpoint/2010/main" val="1246298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90A454-F8E0-36EB-7100-313200700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98324"/>
            <a:ext cx="4817533" cy="7005054"/>
          </a:xfrm>
        </p:spPr>
      </p:pic>
    </p:spTree>
    <p:extLst>
      <p:ext uri="{BB962C8B-B14F-4D97-AF65-F5344CB8AC3E}">
        <p14:creationId xmlns:p14="http://schemas.microsoft.com/office/powerpoint/2010/main" val="801376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C5E31CB-9B3A-F437-BEA8-D43629745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33" y="-157164"/>
            <a:ext cx="4682067" cy="6823819"/>
          </a:xfrm>
        </p:spPr>
      </p:pic>
    </p:spTree>
    <p:extLst>
      <p:ext uri="{BB962C8B-B14F-4D97-AF65-F5344CB8AC3E}">
        <p14:creationId xmlns:p14="http://schemas.microsoft.com/office/powerpoint/2010/main" val="1320716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AB5480-57DA-4A91-F1A0-7A2AD02E0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7" y="314308"/>
            <a:ext cx="4495800" cy="6418981"/>
          </a:xfrm>
        </p:spPr>
      </p:pic>
    </p:spTree>
    <p:extLst>
      <p:ext uri="{BB962C8B-B14F-4D97-AF65-F5344CB8AC3E}">
        <p14:creationId xmlns:p14="http://schemas.microsoft.com/office/powerpoint/2010/main" val="986868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4D1CFED-F391-DFDE-B78D-2F4ABAF85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7" y="233420"/>
            <a:ext cx="4588933" cy="6566520"/>
          </a:xfrm>
        </p:spPr>
      </p:pic>
    </p:spTree>
    <p:extLst>
      <p:ext uri="{BB962C8B-B14F-4D97-AF65-F5344CB8AC3E}">
        <p14:creationId xmlns:p14="http://schemas.microsoft.com/office/powerpoint/2010/main" val="969043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69C0DB-4DB4-4655-1198-D04047B22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33" y="383671"/>
            <a:ext cx="4665134" cy="6492868"/>
          </a:xfrm>
        </p:spPr>
      </p:pic>
    </p:spTree>
    <p:extLst>
      <p:ext uri="{BB962C8B-B14F-4D97-AF65-F5344CB8AC3E}">
        <p14:creationId xmlns:p14="http://schemas.microsoft.com/office/powerpoint/2010/main" val="97787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958E0C9-A973-34F4-5B7C-F16070A6C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05" y="270932"/>
            <a:ext cx="4418789" cy="6191287"/>
          </a:xfrm>
        </p:spPr>
      </p:pic>
    </p:spTree>
    <p:extLst>
      <p:ext uri="{BB962C8B-B14F-4D97-AF65-F5344CB8AC3E}">
        <p14:creationId xmlns:p14="http://schemas.microsoft.com/office/powerpoint/2010/main" val="2444660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8C67EC-56D2-55AC-8DAA-20965E786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3" y="-64826"/>
            <a:ext cx="4741333" cy="6817447"/>
          </a:xfrm>
        </p:spPr>
      </p:pic>
    </p:spTree>
    <p:extLst>
      <p:ext uri="{BB962C8B-B14F-4D97-AF65-F5344CB8AC3E}">
        <p14:creationId xmlns:p14="http://schemas.microsoft.com/office/powerpoint/2010/main" val="3292968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80BEAF-7FE9-E13F-40CD-F15BA97C9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7" y="369538"/>
            <a:ext cx="4453466" cy="6325508"/>
          </a:xfrm>
        </p:spPr>
      </p:pic>
    </p:spTree>
    <p:extLst>
      <p:ext uri="{BB962C8B-B14F-4D97-AF65-F5344CB8AC3E}">
        <p14:creationId xmlns:p14="http://schemas.microsoft.com/office/powerpoint/2010/main" val="35424413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B49D511-C843-D592-30A8-C1C88EAA8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33" y="-139366"/>
            <a:ext cx="4847274" cy="6997366"/>
          </a:xfrm>
        </p:spPr>
      </p:pic>
    </p:spTree>
    <p:extLst>
      <p:ext uri="{BB962C8B-B14F-4D97-AF65-F5344CB8AC3E}">
        <p14:creationId xmlns:p14="http://schemas.microsoft.com/office/powerpoint/2010/main" val="3399242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D1D1A9-DB55-09EB-16BA-162B6F43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324156"/>
            <a:ext cx="4656667" cy="6523955"/>
          </a:xfrm>
        </p:spPr>
      </p:pic>
    </p:spTree>
    <p:extLst>
      <p:ext uri="{BB962C8B-B14F-4D97-AF65-F5344CB8AC3E}">
        <p14:creationId xmlns:p14="http://schemas.microsoft.com/office/powerpoint/2010/main" val="4008673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0E600C9-5966-89FC-4CB2-1292460ED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33" y="-744"/>
            <a:ext cx="4800600" cy="6855454"/>
          </a:xfrm>
        </p:spPr>
      </p:pic>
    </p:spTree>
    <p:extLst>
      <p:ext uri="{BB962C8B-B14F-4D97-AF65-F5344CB8AC3E}">
        <p14:creationId xmlns:p14="http://schemas.microsoft.com/office/powerpoint/2010/main" val="2971671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55552C6-2453-442A-FC37-8456C9B87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1" y="118193"/>
            <a:ext cx="4428066" cy="6481604"/>
          </a:xfrm>
        </p:spPr>
      </p:pic>
    </p:spTree>
    <p:extLst>
      <p:ext uri="{BB962C8B-B14F-4D97-AF65-F5344CB8AC3E}">
        <p14:creationId xmlns:p14="http://schemas.microsoft.com/office/powerpoint/2010/main" val="2178032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29F6DE7-1883-4BD3-41A6-0994A9EC1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8" y="-303211"/>
            <a:ext cx="4842932" cy="7161211"/>
          </a:xfrm>
        </p:spPr>
      </p:pic>
    </p:spTree>
    <p:extLst>
      <p:ext uri="{BB962C8B-B14F-4D97-AF65-F5344CB8AC3E}">
        <p14:creationId xmlns:p14="http://schemas.microsoft.com/office/powerpoint/2010/main" val="479708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5D6106-5579-0AD3-36AE-B8FEB5FE9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44972"/>
            <a:ext cx="4927599" cy="6885749"/>
          </a:xfrm>
        </p:spPr>
      </p:pic>
    </p:spTree>
    <p:extLst>
      <p:ext uri="{BB962C8B-B14F-4D97-AF65-F5344CB8AC3E}">
        <p14:creationId xmlns:p14="http://schemas.microsoft.com/office/powerpoint/2010/main" val="2725612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142996-F7C9-C48B-D5D2-C44CA1EA1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67" y="9564"/>
            <a:ext cx="4758266" cy="6757085"/>
          </a:xfrm>
        </p:spPr>
      </p:pic>
    </p:spTree>
    <p:extLst>
      <p:ext uri="{BB962C8B-B14F-4D97-AF65-F5344CB8AC3E}">
        <p14:creationId xmlns:p14="http://schemas.microsoft.com/office/powerpoint/2010/main" val="1933054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4E8D6D-4A1F-1ED9-B347-92AAE64F9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-5153"/>
            <a:ext cx="4842932" cy="6881944"/>
          </a:xfrm>
        </p:spPr>
      </p:pic>
    </p:spTree>
    <p:extLst>
      <p:ext uri="{BB962C8B-B14F-4D97-AF65-F5344CB8AC3E}">
        <p14:creationId xmlns:p14="http://schemas.microsoft.com/office/powerpoint/2010/main" val="219360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300A00D-C9B5-292D-1358-70B739B86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3" y="190471"/>
            <a:ext cx="4436534" cy="6568656"/>
          </a:xfrm>
        </p:spPr>
      </p:pic>
    </p:spTree>
    <p:extLst>
      <p:ext uri="{BB962C8B-B14F-4D97-AF65-F5344CB8AC3E}">
        <p14:creationId xmlns:p14="http://schemas.microsoft.com/office/powerpoint/2010/main" val="3621052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D6EC5D-5C5A-CF7A-DD5A-853F86815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2" y="0"/>
            <a:ext cx="4766733" cy="6748941"/>
          </a:xfrm>
        </p:spPr>
      </p:pic>
    </p:spTree>
    <p:extLst>
      <p:ext uri="{BB962C8B-B14F-4D97-AF65-F5344CB8AC3E}">
        <p14:creationId xmlns:p14="http://schemas.microsoft.com/office/powerpoint/2010/main" val="1469965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69C8324-4A6C-1C8E-E27E-0D10BB103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12926"/>
            <a:ext cx="5130799" cy="6632148"/>
          </a:xfrm>
        </p:spPr>
      </p:pic>
    </p:spTree>
    <p:extLst>
      <p:ext uri="{BB962C8B-B14F-4D97-AF65-F5344CB8AC3E}">
        <p14:creationId xmlns:p14="http://schemas.microsoft.com/office/powerpoint/2010/main" val="99351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761F43-E4E1-FE78-949E-255E665AF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135180"/>
            <a:ext cx="4648200" cy="6632801"/>
          </a:xfrm>
        </p:spPr>
      </p:pic>
    </p:spTree>
    <p:extLst>
      <p:ext uri="{BB962C8B-B14F-4D97-AF65-F5344CB8AC3E}">
        <p14:creationId xmlns:p14="http://schemas.microsoft.com/office/powerpoint/2010/main" val="353116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FD1E1B-14C3-D4B1-695E-4CFFD838A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3" y="298826"/>
            <a:ext cx="4360334" cy="6463629"/>
          </a:xfrm>
        </p:spPr>
      </p:pic>
    </p:spTree>
    <p:extLst>
      <p:ext uri="{BB962C8B-B14F-4D97-AF65-F5344CB8AC3E}">
        <p14:creationId xmlns:p14="http://schemas.microsoft.com/office/powerpoint/2010/main" val="117227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4431D3-07A5-FED4-344F-89E4046CE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7" y="345324"/>
            <a:ext cx="4495799" cy="6364983"/>
          </a:xfrm>
        </p:spPr>
      </p:pic>
    </p:spTree>
    <p:extLst>
      <p:ext uri="{BB962C8B-B14F-4D97-AF65-F5344CB8AC3E}">
        <p14:creationId xmlns:p14="http://schemas.microsoft.com/office/powerpoint/2010/main" val="41773129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Panoramiczny</PresentationFormat>
  <Paragraphs>0</Paragraphs>
  <Slides>61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Pige Pige</dc:creator>
  <cp:lastModifiedBy>Pige Pige</cp:lastModifiedBy>
  <cp:revision>1</cp:revision>
  <dcterms:created xsi:type="dcterms:W3CDTF">2024-04-02T08:02:40Z</dcterms:created>
  <dcterms:modified xsi:type="dcterms:W3CDTF">2024-04-02T08:32:14Z</dcterms:modified>
</cp:coreProperties>
</file>